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7" r:id="rId4"/>
  </p:sldMasterIdLst>
  <p:sldIdLst>
    <p:sldId id="256" r:id="rId5"/>
    <p:sldId id="270" r:id="rId6"/>
    <p:sldId id="295" r:id="rId7"/>
    <p:sldId id="293" r:id="rId8"/>
    <p:sldId id="294" r:id="rId9"/>
    <p:sldId id="292" r:id="rId10"/>
    <p:sldId id="291" r:id="rId11"/>
    <p:sldId id="296" r:id="rId12"/>
    <p:sldId id="297" r:id="rId13"/>
    <p:sldId id="290" r:id="rId14"/>
    <p:sldId id="289" r:id="rId15"/>
    <p:sldId id="288" r:id="rId16"/>
    <p:sldId id="287" r:id="rId17"/>
    <p:sldId id="286" r:id="rId18"/>
    <p:sldId id="268" r:id="rId19"/>
  </p:sldIdLst>
  <p:sldSz cx="12192000" cy="6858000"/>
  <p:notesSz cx="7019925" cy="9305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298418-622A-A1E3-7C70-CD34EAD6A15A}" v="225" dt="2020-12-03T16:03:37.396"/>
    <p1510:client id="{370669A5-8012-9AB2-89BE-138B6513F140}" v="361" dt="2020-12-03T18:54:46.012"/>
    <p1510:client id="{562D5C5E-0821-D524-0B9C-1618423CD7ED}" v="13" dt="2020-12-08T19:27:05.733"/>
    <p1510:client id="{6519DF28-346A-7681-E1C1-6E64D781334C}" v="376" dt="2020-12-03T21:47:57.394"/>
    <p1510:client id="{9BECD030-29E9-B59E-8F8C-AFB946C1B57F}" v="1075" dt="2020-12-03T21:49:21.900"/>
    <p1510:client id="{A3F067E3-D78B-D8E4-421C-78B79B515C45}" v="203" dt="2020-12-01T22:57:18.793"/>
    <p1510:client id="{AC5191C4-D3AF-B577-BFB7-7487BFF4C136}" v="47" dt="2020-12-03T18:56:21.082"/>
    <p1510:client id="{ECD23D3B-36E6-4845-C6DE-FE875CE3F9C6}" v="340" dt="2020-12-03T22:13:57.5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dy Pauxtis" userId="S::cody.pauxtis@cerrocoso.edu::1e21ff6e-b4e2-444a-8b99-a214686f1828" providerId="AD" clId="Web-{6519DF28-346A-7681-E1C1-6E64D781334C}"/>
    <pc:docChg chg="modSld">
      <pc:chgData name="Cody Pauxtis" userId="S::cody.pauxtis@cerrocoso.edu::1e21ff6e-b4e2-444a-8b99-a214686f1828" providerId="AD" clId="Web-{6519DF28-346A-7681-E1C1-6E64D781334C}" dt="2020-12-03T21:47:57.394" v="375" actId="14100"/>
      <pc:docMkLst>
        <pc:docMk/>
      </pc:docMkLst>
      <pc:sldChg chg="modSp">
        <pc:chgData name="Cody Pauxtis" userId="S::cody.pauxtis@cerrocoso.edu::1e21ff6e-b4e2-444a-8b99-a214686f1828" providerId="AD" clId="Web-{6519DF28-346A-7681-E1C1-6E64D781334C}" dt="2020-12-03T21:47:57.394" v="375" actId="14100"/>
        <pc:sldMkLst>
          <pc:docMk/>
          <pc:sldMk cId="3601332973" sldId="295"/>
        </pc:sldMkLst>
        <pc:spChg chg="mod">
          <ac:chgData name="Cody Pauxtis" userId="S::cody.pauxtis@cerrocoso.edu::1e21ff6e-b4e2-444a-8b99-a214686f1828" providerId="AD" clId="Web-{6519DF28-346A-7681-E1C1-6E64D781334C}" dt="2020-12-03T21:47:57.394" v="375" actId="14100"/>
          <ac:spMkLst>
            <pc:docMk/>
            <pc:sldMk cId="3601332973" sldId="295"/>
            <ac:spMk id="6" creationId="{00000000-0000-0000-0000-000000000000}"/>
          </ac:spMkLst>
        </pc:spChg>
      </pc:sldChg>
    </pc:docChg>
  </pc:docChgLst>
  <pc:docChgLst>
    <pc:chgData name="Kevin King" userId="S::kevin.king@cerrocoso.edu::c6e62e0e-866a-4784-b122-85ff7e30c59d" providerId="AD" clId="Web-{A3F067E3-D78B-D8E4-421C-78B79B515C45}"/>
    <pc:docChg chg="modSld">
      <pc:chgData name="Kevin King" userId="S::kevin.king@cerrocoso.edu::c6e62e0e-866a-4784-b122-85ff7e30c59d" providerId="AD" clId="Web-{A3F067E3-D78B-D8E4-421C-78B79B515C45}" dt="2020-12-01T22:57:18.512" v="201" actId="20577"/>
      <pc:docMkLst>
        <pc:docMk/>
      </pc:docMkLst>
      <pc:sldChg chg="modSp">
        <pc:chgData name="Kevin King" userId="S::kevin.king@cerrocoso.edu::c6e62e0e-866a-4784-b122-85ff7e30c59d" providerId="AD" clId="Web-{A3F067E3-D78B-D8E4-421C-78B79B515C45}" dt="2020-12-01T22:57:18.512" v="200" actId="20577"/>
        <pc:sldMkLst>
          <pc:docMk/>
          <pc:sldMk cId="2796747769" sldId="293"/>
        </pc:sldMkLst>
        <pc:spChg chg="mod">
          <ac:chgData name="Kevin King" userId="S::kevin.king@cerrocoso.edu::c6e62e0e-866a-4784-b122-85ff7e30c59d" providerId="AD" clId="Web-{A3F067E3-D78B-D8E4-421C-78B79B515C45}" dt="2020-12-01T22:57:18.512" v="200" actId="20577"/>
          <ac:spMkLst>
            <pc:docMk/>
            <pc:sldMk cId="2796747769" sldId="293"/>
            <ac:spMk id="6" creationId="{00000000-0000-0000-0000-000000000000}"/>
          </ac:spMkLst>
        </pc:spChg>
      </pc:sldChg>
    </pc:docChg>
  </pc:docChgLst>
  <pc:docChgLst>
    <pc:chgData name="Lisa Couch" userId="S::lcouch@cerrocoso.edu::70759f36-cd06-46e6-8081-85520966dafa" providerId="AD" clId="Web-{370669A5-8012-9AB2-89BE-138B6513F140}"/>
    <pc:docChg chg="modSld">
      <pc:chgData name="Lisa Couch" userId="S::lcouch@cerrocoso.edu::70759f36-cd06-46e6-8081-85520966dafa" providerId="AD" clId="Web-{370669A5-8012-9AB2-89BE-138B6513F140}" dt="2020-12-03T18:54:46.012" v="359" actId="20577"/>
      <pc:docMkLst>
        <pc:docMk/>
      </pc:docMkLst>
      <pc:sldChg chg="modSp">
        <pc:chgData name="Lisa Couch" userId="S::lcouch@cerrocoso.edu::70759f36-cd06-46e6-8081-85520966dafa" providerId="AD" clId="Web-{370669A5-8012-9AB2-89BE-138B6513F140}" dt="2020-12-03T18:54:21.434" v="291" actId="20577"/>
        <pc:sldMkLst>
          <pc:docMk/>
          <pc:sldMk cId="2410736036" sldId="289"/>
        </pc:sldMkLst>
        <pc:spChg chg="mod">
          <ac:chgData name="Lisa Couch" userId="S::lcouch@cerrocoso.edu::70759f36-cd06-46e6-8081-85520966dafa" providerId="AD" clId="Web-{370669A5-8012-9AB2-89BE-138B6513F140}" dt="2020-12-03T18:54:21.434" v="291" actId="20577"/>
          <ac:spMkLst>
            <pc:docMk/>
            <pc:sldMk cId="2410736036" sldId="289"/>
            <ac:spMk id="6" creationId="{00000000-0000-0000-0000-000000000000}"/>
          </ac:spMkLst>
        </pc:spChg>
      </pc:sldChg>
      <pc:sldChg chg="modSp">
        <pc:chgData name="Lisa Couch" userId="S::lcouch@cerrocoso.edu::70759f36-cd06-46e6-8081-85520966dafa" providerId="AD" clId="Web-{370669A5-8012-9AB2-89BE-138B6513F140}" dt="2020-12-03T18:54:46.012" v="358" actId="20577"/>
        <pc:sldMkLst>
          <pc:docMk/>
          <pc:sldMk cId="3127463818" sldId="290"/>
        </pc:sldMkLst>
        <pc:spChg chg="mod">
          <ac:chgData name="Lisa Couch" userId="S::lcouch@cerrocoso.edu::70759f36-cd06-46e6-8081-85520966dafa" providerId="AD" clId="Web-{370669A5-8012-9AB2-89BE-138B6513F140}" dt="2020-12-03T18:54:46.012" v="358" actId="20577"/>
          <ac:spMkLst>
            <pc:docMk/>
            <pc:sldMk cId="3127463818" sldId="290"/>
            <ac:spMk id="6" creationId="{00000000-0000-0000-0000-000000000000}"/>
          </ac:spMkLst>
        </pc:spChg>
      </pc:sldChg>
    </pc:docChg>
  </pc:docChgLst>
  <pc:docChgLst>
    <pc:chgData name="Michael Campbell" userId="S::michael.campbell@cerrocoso.edu::f4488432-0536-47bd-8c1d-c8989af0ff4e" providerId="AD" clId="Web-{1E298418-622A-A1E3-7C70-CD34EAD6A15A}"/>
    <pc:docChg chg="modSld">
      <pc:chgData name="Michael Campbell" userId="S::michael.campbell@cerrocoso.edu::f4488432-0536-47bd-8c1d-c8989af0ff4e" providerId="AD" clId="Web-{1E298418-622A-A1E3-7C70-CD34EAD6A15A}" dt="2020-12-03T16:03:37.396" v="224" actId="20577"/>
      <pc:docMkLst>
        <pc:docMk/>
      </pc:docMkLst>
      <pc:sldChg chg="modSp">
        <pc:chgData name="Michael Campbell" userId="S::michael.campbell@cerrocoso.edu::f4488432-0536-47bd-8c1d-c8989af0ff4e" providerId="AD" clId="Web-{1E298418-622A-A1E3-7C70-CD34EAD6A15A}" dt="2020-12-03T16:03:37.396" v="223" actId="20577"/>
        <pc:sldMkLst>
          <pc:docMk/>
          <pc:sldMk cId="636055951" sldId="294"/>
        </pc:sldMkLst>
        <pc:spChg chg="mod">
          <ac:chgData name="Michael Campbell" userId="S::michael.campbell@cerrocoso.edu::f4488432-0536-47bd-8c1d-c8989af0ff4e" providerId="AD" clId="Web-{1E298418-622A-A1E3-7C70-CD34EAD6A15A}" dt="2020-12-03T16:03:37.396" v="223" actId="20577"/>
          <ac:spMkLst>
            <pc:docMk/>
            <pc:sldMk cId="636055951" sldId="294"/>
            <ac:spMk id="6" creationId="{00000000-0000-0000-0000-000000000000}"/>
          </ac:spMkLst>
        </pc:spChg>
      </pc:sldChg>
    </pc:docChg>
  </pc:docChgLst>
  <pc:docChgLst>
    <pc:chgData name="Heather Ostash" userId="S::hostash@cerrocoso.edu::b85846ff-f631-4cf4-8c59-35d3ff9ce658" providerId="AD" clId="Web-{ECD23D3B-36E6-4845-C6DE-FE875CE3F9C6}"/>
    <pc:docChg chg="modSld">
      <pc:chgData name="Heather Ostash" userId="S::hostash@cerrocoso.edu::b85846ff-f631-4cf4-8c59-35d3ff9ce658" providerId="AD" clId="Web-{ECD23D3B-36E6-4845-C6DE-FE875CE3F9C6}" dt="2020-12-03T22:13:57.592" v="329" actId="1076"/>
      <pc:docMkLst>
        <pc:docMk/>
      </pc:docMkLst>
      <pc:sldChg chg="addSp delSp modSp">
        <pc:chgData name="Heather Ostash" userId="S::hostash@cerrocoso.edu::b85846ff-f631-4cf4-8c59-35d3ff9ce658" providerId="AD" clId="Web-{ECD23D3B-36E6-4845-C6DE-FE875CE3F9C6}" dt="2020-12-03T22:13:57.592" v="329" actId="1076"/>
        <pc:sldMkLst>
          <pc:docMk/>
          <pc:sldMk cId="524286452" sldId="292"/>
        </pc:sldMkLst>
        <pc:spChg chg="add mod">
          <ac:chgData name="Heather Ostash" userId="S::hostash@cerrocoso.edu::b85846ff-f631-4cf4-8c59-35d3ff9ce658" providerId="AD" clId="Web-{ECD23D3B-36E6-4845-C6DE-FE875CE3F9C6}" dt="2020-12-03T21:41:26.464" v="68" actId="20577"/>
          <ac:spMkLst>
            <pc:docMk/>
            <pc:sldMk cId="524286452" sldId="292"/>
            <ac:spMk id="4" creationId="{57C1B825-6424-4D79-B5FD-1F2157AB485B}"/>
          </ac:spMkLst>
        </pc:spChg>
        <pc:spChg chg="add mod">
          <ac:chgData name="Heather Ostash" userId="S::hostash@cerrocoso.edu::b85846ff-f631-4cf4-8c59-35d3ff9ce658" providerId="AD" clId="Web-{ECD23D3B-36E6-4845-C6DE-FE875CE3F9C6}" dt="2020-12-03T21:46:57.026" v="218" actId="20577"/>
          <ac:spMkLst>
            <pc:docMk/>
            <pc:sldMk cId="524286452" sldId="292"/>
            <ac:spMk id="7" creationId="{E03E421D-5226-42DF-8DEF-14F324BEE26D}"/>
          </ac:spMkLst>
        </pc:spChg>
        <pc:spChg chg="add mod">
          <ac:chgData name="Heather Ostash" userId="S::hostash@cerrocoso.edu::b85846ff-f631-4cf4-8c59-35d3ff9ce658" providerId="AD" clId="Web-{ECD23D3B-36E6-4845-C6DE-FE875CE3F9C6}" dt="2020-12-03T21:50:02.264" v="318" actId="14100"/>
          <ac:spMkLst>
            <pc:docMk/>
            <pc:sldMk cId="524286452" sldId="292"/>
            <ac:spMk id="10" creationId="{8255DCF0-39BA-4903-9D02-DC9CC96BB6DA}"/>
          </ac:spMkLst>
        </pc:spChg>
        <pc:picChg chg="add mod">
          <ac:chgData name="Heather Ostash" userId="S::hostash@cerrocoso.edu::b85846ff-f631-4cf4-8c59-35d3ff9ce658" providerId="AD" clId="Web-{ECD23D3B-36E6-4845-C6DE-FE875CE3F9C6}" dt="2020-12-03T21:41:14.651" v="67" actId="1076"/>
          <ac:picMkLst>
            <pc:docMk/>
            <pc:sldMk cId="524286452" sldId="292"/>
            <ac:picMk id="3" creationId="{B55484F6-E833-4BF2-9524-FD71A1788F92}"/>
          </ac:picMkLst>
        </pc:picChg>
        <pc:picChg chg="add del mod">
          <ac:chgData name="Heather Ostash" userId="S::hostash@cerrocoso.edu::b85846ff-f631-4cf4-8c59-35d3ff9ce658" providerId="AD" clId="Web-{ECD23D3B-36E6-4845-C6DE-FE875CE3F9C6}" dt="2020-12-03T21:40:58.479" v="64"/>
          <ac:picMkLst>
            <pc:docMk/>
            <pc:sldMk cId="524286452" sldId="292"/>
            <ac:picMk id="5" creationId="{89E37C93-8B57-4D60-B40C-26E678F39D17}"/>
          </ac:picMkLst>
        </pc:picChg>
        <pc:picChg chg="add mod">
          <ac:chgData name="Heather Ostash" userId="S::hostash@cerrocoso.edu::b85846ff-f631-4cf4-8c59-35d3ff9ce658" providerId="AD" clId="Web-{ECD23D3B-36E6-4845-C6DE-FE875CE3F9C6}" dt="2020-12-03T21:47:14.401" v="222" actId="1076"/>
          <ac:picMkLst>
            <pc:docMk/>
            <pc:sldMk cId="524286452" sldId="292"/>
            <ac:picMk id="9" creationId="{5FB592A2-B514-493E-AE2F-6956795AA78D}"/>
          </ac:picMkLst>
        </pc:picChg>
        <pc:picChg chg="add mod">
          <ac:chgData name="Heather Ostash" userId="S::hostash@cerrocoso.edu::b85846ff-f631-4cf4-8c59-35d3ff9ce658" providerId="AD" clId="Web-{ECD23D3B-36E6-4845-C6DE-FE875CE3F9C6}" dt="2020-12-03T22:06:15.967" v="322" actId="14100"/>
          <ac:picMkLst>
            <pc:docMk/>
            <pc:sldMk cId="524286452" sldId="292"/>
            <ac:picMk id="11" creationId="{0DBB70FD-E882-4F18-AB8E-9A896CED51DE}"/>
          </ac:picMkLst>
        </pc:picChg>
        <pc:picChg chg="add mod">
          <ac:chgData name="Heather Ostash" userId="S::hostash@cerrocoso.edu::b85846ff-f631-4cf4-8c59-35d3ff9ce658" providerId="AD" clId="Web-{ECD23D3B-36E6-4845-C6DE-FE875CE3F9C6}" dt="2020-12-03T22:08:20.060" v="324" actId="1076"/>
          <ac:picMkLst>
            <pc:docMk/>
            <pc:sldMk cId="524286452" sldId="292"/>
            <ac:picMk id="12" creationId="{35EDA495-63CF-46C1-96B5-90D9472613B9}"/>
          </ac:picMkLst>
        </pc:picChg>
        <pc:picChg chg="add mod">
          <ac:chgData name="Heather Ostash" userId="S::hostash@cerrocoso.edu::b85846ff-f631-4cf4-8c59-35d3ff9ce658" providerId="AD" clId="Web-{ECD23D3B-36E6-4845-C6DE-FE875CE3F9C6}" dt="2020-12-03T22:09:42.607" v="326" actId="1076"/>
          <ac:picMkLst>
            <pc:docMk/>
            <pc:sldMk cId="524286452" sldId="292"/>
            <ac:picMk id="13" creationId="{9EED48AB-1F4F-4ADC-AFBB-CC79FA18E2B8}"/>
          </ac:picMkLst>
        </pc:picChg>
        <pc:picChg chg="add mod">
          <ac:chgData name="Heather Ostash" userId="S::hostash@cerrocoso.edu::b85846ff-f631-4cf4-8c59-35d3ff9ce658" providerId="AD" clId="Web-{ECD23D3B-36E6-4845-C6DE-FE875CE3F9C6}" dt="2020-12-03T22:13:57.592" v="329" actId="1076"/>
          <ac:picMkLst>
            <pc:docMk/>
            <pc:sldMk cId="524286452" sldId="292"/>
            <ac:picMk id="14" creationId="{ED9AB4E6-353C-497A-8436-09405A0ED301}"/>
          </ac:picMkLst>
        </pc:picChg>
      </pc:sldChg>
    </pc:docChg>
  </pc:docChgLst>
  <pc:docChgLst>
    <pc:chgData name="Heather Ostash" userId="S::hostash@cerrocoso.edu::b85846ff-f631-4cf4-8c59-35d3ff9ce658" providerId="AD" clId="Web-{562D5C5E-0821-D524-0B9C-1618423CD7ED}"/>
    <pc:docChg chg="addSld delSld modSld">
      <pc:chgData name="Heather Ostash" userId="S::hostash@cerrocoso.edu::b85846ff-f631-4cf4-8c59-35d3ff9ce658" providerId="AD" clId="Web-{562D5C5E-0821-D524-0B9C-1618423CD7ED}" dt="2020-12-08T19:27:05.733" v="9"/>
      <pc:docMkLst>
        <pc:docMk/>
      </pc:docMkLst>
      <pc:sldChg chg="modSp">
        <pc:chgData name="Heather Ostash" userId="S::hostash@cerrocoso.edu::b85846ff-f631-4cf4-8c59-35d3ff9ce658" providerId="AD" clId="Web-{562D5C5E-0821-D524-0B9C-1618423CD7ED}" dt="2020-12-08T19:26:59.170" v="7" actId="20577"/>
        <pc:sldMkLst>
          <pc:docMk/>
          <pc:sldMk cId="2942807547" sldId="270"/>
        </pc:sldMkLst>
        <pc:spChg chg="mod">
          <ac:chgData name="Heather Ostash" userId="S::hostash@cerrocoso.edu::b85846ff-f631-4cf4-8c59-35d3ff9ce658" providerId="AD" clId="Web-{562D5C5E-0821-D524-0B9C-1618423CD7ED}" dt="2020-12-08T19:26:59.170" v="7" actId="20577"/>
          <ac:spMkLst>
            <pc:docMk/>
            <pc:sldMk cId="2942807547" sldId="270"/>
            <ac:spMk id="2" creationId="{00000000-0000-0000-0000-000000000000}"/>
          </ac:spMkLst>
        </pc:spChg>
      </pc:sldChg>
      <pc:sldChg chg="add del replId">
        <pc:chgData name="Heather Ostash" userId="S::hostash@cerrocoso.edu::b85846ff-f631-4cf4-8c59-35d3ff9ce658" providerId="AD" clId="Web-{562D5C5E-0821-D524-0B9C-1618423CD7ED}" dt="2020-12-08T19:27:05.733" v="9"/>
        <pc:sldMkLst>
          <pc:docMk/>
          <pc:sldMk cId="1894773072" sldId="298"/>
        </pc:sldMkLst>
      </pc:sldChg>
    </pc:docChg>
  </pc:docChgLst>
  <pc:docChgLst>
    <pc:chgData name="Lisa Couch" userId="S::lcouch@cerrocoso.edu::70759f36-cd06-46e6-8081-85520966dafa" providerId="AD" clId="Web-{AC5191C4-D3AF-B577-BFB7-7487BFF4C136}"/>
    <pc:docChg chg="modSld">
      <pc:chgData name="Lisa Couch" userId="S::lcouch@cerrocoso.edu::70759f36-cd06-46e6-8081-85520966dafa" providerId="AD" clId="Web-{AC5191C4-D3AF-B577-BFB7-7487BFF4C136}" dt="2020-12-03T18:56:21.082" v="45" actId="20577"/>
      <pc:docMkLst>
        <pc:docMk/>
      </pc:docMkLst>
      <pc:sldChg chg="modSp">
        <pc:chgData name="Lisa Couch" userId="S::lcouch@cerrocoso.edu::70759f36-cd06-46e6-8081-85520966dafa" providerId="AD" clId="Web-{AC5191C4-D3AF-B577-BFB7-7487BFF4C136}" dt="2020-12-03T18:56:21.082" v="44" actId="20577"/>
        <pc:sldMkLst>
          <pc:docMk/>
          <pc:sldMk cId="2410736036" sldId="289"/>
        </pc:sldMkLst>
        <pc:spChg chg="mod">
          <ac:chgData name="Lisa Couch" userId="S::lcouch@cerrocoso.edu::70759f36-cd06-46e6-8081-85520966dafa" providerId="AD" clId="Web-{AC5191C4-D3AF-B577-BFB7-7487BFF4C136}" dt="2020-12-03T18:56:21.082" v="44" actId="20577"/>
          <ac:spMkLst>
            <pc:docMk/>
            <pc:sldMk cId="2410736036" sldId="289"/>
            <ac:spMk id="6" creationId="{00000000-0000-0000-0000-000000000000}"/>
          </ac:spMkLst>
        </pc:spChg>
      </pc:sldChg>
      <pc:sldChg chg="modSp">
        <pc:chgData name="Lisa Couch" userId="S::lcouch@cerrocoso.edu::70759f36-cd06-46e6-8081-85520966dafa" providerId="AD" clId="Web-{AC5191C4-D3AF-B577-BFB7-7487BFF4C136}" dt="2020-12-03T18:56:14.207" v="39" actId="20577"/>
        <pc:sldMkLst>
          <pc:docMk/>
          <pc:sldMk cId="3127463818" sldId="290"/>
        </pc:sldMkLst>
        <pc:spChg chg="mod">
          <ac:chgData name="Lisa Couch" userId="S::lcouch@cerrocoso.edu::70759f36-cd06-46e6-8081-85520966dafa" providerId="AD" clId="Web-{AC5191C4-D3AF-B577-BFB7-7487BFF4C136}" dt="2020-12-03T18:56:14.207" v="39" actId="20577"/>
          <ac:spMkLst>
            <pc:docMk/>
            <pc:sldMk cId="3127463818" sldId="290"/>
            <ac:spMk id="6" creationId="{00000000-0000-0000-0000-000000000000}"/>
          </ac:spMkLst>
        </pc:spChg>
      </pc:sldChg>
    </pc:docChg>
  </pc:docChgLst>
  <pc:docChgLst>
    <pc:chgData name="Corey Marvin" userId="S::cmarvin@cerrocoso.edu::6f573af3-570c-4ad5-bcc8-375dc6fd0cde" providerId="AD" clId="Web-{9BECD030-29E9-B59E-8F8C-AFB946C1B57F}"/>
    <pc:docChg chg="modSld">
      <pc:chgData name="Corey Marvin" userId="S::cmarvin@cerrocoso.edu::6f573af3-570c-4ad5-bcc8-375dc6fd0cde" providerId="AD" clId="Web-{9BECD030-29E9-B59E-8F8C-AFB946C1B57F}" dt="2020-12-03T21:49:21.900" v="1073" actId="20577"/>
      <pc:docMkLst>
        <pc:docMk/>
      </pc:docMkLst>
      <pc:sldChg chg="modSp">
        <pc:chgData name="Corey Marvin" userId="S::cmarvin@cerrocoso.edu::6f573af3-570c-4ad5-bcc8-375dc6fd0cde" providerId="AD" clId="Web-{9BECD030-29E9-B59E-8F8C-AFB946C1B57F}" dt="2020-12-03T21:49:21.900" v="1072" actId="20577"/>
        <pc:sldMkLst>
          <pc:docMk/>
          <pc:sldMk cId="3285780885" sldId="286"/>
        </pc:sldMkLst>
        <pc:spChg chg="mod">
          <ac:chgData name="Corey Marvin" userId="S::cmarvin@cerrocoso.edu::6f573af3-570c-4ad5-bcc8-375dc6fd0cde" providerId="AD" clId="Web-{9BECD030-29E9-B59E-8F8C-AFB946C1B57F}" dt="2020-12-03T21:49:21.900" v="1072" actId="20577"/>
          <ac:spMkLst>
            <pc:docMk/>
            <pc:sldMk cId="3285780885" sldId="286"/>
            <ac:spMk id="6" creationId="{00000000-0000-0000-0000-000000000000}"/>
          </ac:spMkLst>
        </pc:spChg>
      </pc:sldChg>
      <pc:sldChg chg="modSp">
        <pc:chgData name="Corey Marvin" userId="S::cmarvin@cerrocoso.edu::6f573af3-570c-4ad5-bcc8-375dc6fd0cde" providerId="AD" clId="Web-{9BECD030-29E9-B59E-8F8C-AFB946C1B57F}" dt="2020-12-03T21:47:22.991" v="999" actId="20577"/>
        <pc:sldMkLst>
          <pc:docMk/>
          <pc:sldMk cId="1892623794" sldId="287"/>
        </pc:sldMkLst>
        <pc:spChg chg="mod">
          <ac:chgData name="Corey Marvin" userId="S::cmarvin@cerrocoso.edu::6f573af3-570c-4ad5-bcc8-375dc6fd0cde" providerId="AD" clId="Web-{9BECD030-29E9-B59E-8F8C-AFB946C1B57F}" dt="2020-12-03T21:47:22.991" v="999" actId="20577"/>
          <ac:spMkLst>
            <pc:docMk/>
            <pc:sldMk cId="1892623794" sldId="287"/>
            <ac:spMk id="6" creationId="{00000000-0000-0000-0000-000000000000}"/>
          </ac:spMkLst>
        </pc:spChg>
      </pc:sldChg>
      <pc:sldChg chg="modSp">
        <pc:chgData name="Corey Marvin" userId="S::cmarvin@cerrocoso.edu::6f573af3-570c-4ad5-bcc8-375dc6fd0cde" providerId="AD" clId="Web-{9BECD030-29E9-B59E-8F8C-AFB946C1B57F}" dt="2020-12-03T21:39:19.324" v="96" actId="20577"/>
        <pc:sldMkLst>
          <pc:docMk/>
          <pc:sldMk cId="2402900328" sldId="288"/>
        </pc:sldMkLst>
        <pc:spChg chg="mod">
          <ac:chgData name="Corey Marvin" userId="S::cmarvin@cerrocoso.edu::6f573af3-570c-4ad5-bcc8-375dc6fd0cde" providerId="AD" clId="Web-{9BECD030-29E9-B59E-8F8C-AFB946C1B57F}" dt="2020-12-03T21:39:19.324" v="96" actId="20577"/>
          <ac:spMkLst>
            <pc:docMk/>
            <pc:sldMk cId="2402900328" sldId="288"/>
            <ac:spMk id="6"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12/11/2020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4442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C6B4A9-1611-4792-9094-5F34BCA07E0B}" type="datetimeFigureOut">
              <a:rPr lang="en-US" smtClean="0"/>
              <a:t>12/11/2020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a:p>
        </p:txBody>
      </p:sp>
    </p:spTree>
    <p:extLst>
      <p:ext uri="{BB962C8B-B14F-4D97-AF65-F5344CB8AC3E}">
        <p14:creationId xmlns:p14="http://schemas.microsoft.com/office/powerpoint/2010/main" val="1169295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12/11/2020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159992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A54C80-263E-416B-A8E0-580EDEADCBDC}" type="datetimeFigureOut">
              <a:rPr lang="en-US" smtClean="0"/>
              <a:t>12/11/2020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1040980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1598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2A54C80-263E-416B-A8E0-580EDEADCBDC}" type="datetimeFigureOut">
              <a:rPr lang="en-US" smtClean="0"/>
              <a:t>12/11/2020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3070229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12/11/2020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131684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12/11/2020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234730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1BEF0D-F0BB-DE4B-95CE-6DB70DBA9567}" type="datetimeFigureOut">
              <a:rPr lang="en-US" smtClean="0"/>
              <a:pPr/>
              <a:t>12/11/2020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691168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2A54C80-263E-416B-A8E0-580EDEADCBDC}" type="datetimeFigureOut">
              <a:rPr lang="en-US" smtClean="0"/>
              <a:t>12/11/2020</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19954A3-9DFD-4C44-94BA-B95130A3BA1C}" type="slidenum">
              <a:rPr lang="en-US" smtClean="0"/>
              <a:t>‹#›</a:t>
            </a:fld>
            <a:endParaRPr lang="en-US"/>
          </a:p>
        </p:txBody>
      </p:sp>
    </p:spTree>
    <p:extLst>
      <p:ext uri="{BB962C8B-B14F-4D97-AF65-F5344CB8AC3E}">
        <p14:creationId xmlns:p14="http://schemas.microsoft.com/office/powerpoint/2010/main" val="53898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724381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1BEF0D-F0BB-DE4B-95CE-6DB70DBA9567}" type="datetimeFigureOut">
              <a:rPr lang="en-US" smtClean="0"/>
              <a:pPr/>
              <a:t>12/11/2020</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217C01CDF565}" type="slidenum">
              <a:rPr lang="en-US" smtClean="0"/>
              <a:pPr/>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6331013"/>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cleffler@cerrococo.edu"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77627" y="2034711"/>
            <a:ext cx="7766936" cy="2061300"/>
          </a:xfrm>
        </p:spPr>
        <p:txBody>
          <a:bodyPr>
            <a:normAutofit/>
          </a:bodyPr>
          <a:lstStyle/>
          <a:p>
            <a:pPr algn="ctr"/>
            <a:r>
              <a:rPr lang="en-US">
                <a:solidFill>
                  <a:schemeClr val="accent2">
                    <a:lumMod val="50000"/>
                  </a:schemeClr>
                </a:solidFill>
              </a:rPr>
              <a:t>College Council</a:t>
            </a:r>
          </a:p>
        </p:txBody>
      </p:sp>
      <p:pic>
        <p:nvPicPr>
          <p:cNvPr id="4" name="Picture 3"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16063" y="124968"/>
            <a:ext cx="1886375" cy="1886375"/>
          </a:xfrm>
          <a:prstGeom prst="rect">
            <a:avLst/>
          </a:prstGeom>
        </p:spPr>
      </p:pic>
      <p:sp>
        <p:nvSpPr>
          <p:cNvPr id="8" name="TextBox 7"/>
          <p:cNvSpPr txBox="1"/>
          <p:nvPr/>
        </p:nvSpPr>
        <p:spPr>
          <a:xfrm>
            <a:off x="3157198" y="4536347"/>
            <a:ext cx="5404104" cy="1200329"/>
          </a:xfrm>
          <a:prstGeom prst="rect">
            <a:avLst/>
          </a:prstGeom>
          <a:noFill/>
        </p:spPr>
        <p:txBody>
          <a:bodyPr wrap="square" rtlCol="0">
            <a:spAutoFit/>
          </a:bodyPr>
          <a:lstStyle/>
          <a:p>
            <a:pPr algn="ctr"/>
            <a:r>
              <a:rPr lang="en-US" sz="2400"/>
              <a:t>December 3, 2020</a:t>
            </a:r>
          </a:p>
          <a:p>
            <a:pPr algn="ctr"/>
            <a:endParaRPr lang="en-US" sz="2400"/>
          </a:p>
          <a:p>
            <a:pPr algn="ctr"/>
            <a:endParaRPr lang="en-US" sz="2400"/>
          </a:p>
        </p:txBody>
      </p:sp>
    </p:spTree>
    <p:extLst>
      <p:ext uri="{BB962C8B-B14F-4D97-AF65-F5344CB8AC3E}">
        <p14:creationId xmlns:p14="http://schemas.microsoft.com/office/powerpoint/2010/main" val="2082973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lstStyle/>
          <a:p>
            <a:pPr algn="ctr"/>
            <a:r>
              <a:rPr lang="en-US"/>
              <a:t>Budget Development – Lisa Couch</a:t>
            </a:r>
          </a:p>
        </p:txBody>
      </p:sp>
      <p:sp>
        <p:nvSpPr>
          <p:cNvPr id="6" name="TextBox 5"/>
          <p:cNvSpPr txBox="1"/>
          <p:nvPr/>
        </p:nvSpPr>
        <p:spPr>
          <a:xfrm>
            <a:off x="1958071" y="2151085"/>
            <a:ext cx="6329680" cy="2031325"/>
          </a:xfrm>
          <a:prstGeom prst="rect">
            <a:avLst/>
          </a:prstGeom>
          <a:noFill/>
        </p:spPr>
        <p:txBody>
          <a:bodyPr wrap="square" lIns="91440" tIns="45720" rIns="91440" bIns="45720" rtlCol="0" anchor="t">
            <a:spAutoFit/>
          </a:bodyPr>
          <a:lstStyle/>
          <a:p>
            <a:pPr marL="285750" indent="-285750">
              <a:buFont typeface="Wingdings" panose="05000000000000000000" pitchFamily="2" charset="2"/>
              <a:buChar char="v"/>
            </a:pPr>
            <a:r>
              <a:rPr lang="en-US">
                <a:cs typeface="Calibri"/>
              </a:rPr>
              <a:t>Reviewing COVID-19 funding requests in early Spring 2021</a:t>
            </a:r>
            <a:endParaRPr lang="en-US"/>
          </a:p>
          <a:p>
            <a:pPr marL="285750" indent="-285750">
              <a:buFont typeface="Wingdings" panose="05000000000000000000" pitchFamily="2" charset="2"/>
              <a:buChar char="v"/>
            </a:pPr>
            <a:endParaRPr lang="en-US">
              <a:cs typeface="Calibri"/>
            </a:endParaRPr>
          </a:p>
          <a:p>
            <a:pPr marL="285750" indent="-285750">
              <a:buFont typeface="Wingdings" panose="05000000000000000000" pitchFamily="2" charset="2"/>
              <a:buChar char="v"/>
            </a:pPr>
            <a:r>
              <a:rPr lang="en-US">
                <a:cs typeface="Calibri"/>
              </a:rPr>
              <a:t>Budget augmentations</a:t>
            </a:r>
          </a:p>
          <a:p>
            <a:pPr marL="285750" indent="-285750">
              <a:buFont typeface="Wingdings" panose="05000000000000000000" pitchFamily="2" charset="2"/>
              <a:buChar char="v"/>
            </a:pPr>
            <a:endParaRPr lang="en-US">
              <a:cs typeface="Calibri"/>
            </a:endParaRPr>
          </a:p>
          <a:p>
            <a:pPr marL="285750" indent="-285750">
              <a:buFont typeface="Wingdings" panose="05000000000000000000" pitchFamily="2" charset="2"/>
              <a:buChar char="v"/>
            </a:pPr>
            <a:r>
              <a:rPr lang="en-US">
                <a:cs typeface="Calibri"/>
              </a:rPr>
              <a:t>Budget software</a:t>
            </a:r>
          </a:p>
          <a:p>
            <a:pPr marL="285750" indent="-285750">
              <a:buFont typeface="Wingdings" panose="05000000000000000000" pitchFamily="2" charset="2"/>
              <a:buChar char="v"/>
            </a:pPr>
            <a:endParaRPr lang="en-US">
              <a:cs typeface="Calibri"/>
            </a:endParaRPr>
          </a:p>
          <a:p>
            <a:pPr marL="285750" indent="-285750">
              <a:buFont typeface="Wingdings" panose="05000000000000000000" pitchFamily="2" charset="2"/>
              <a:buChar char="v"/>
            </a:pPr>
            <a:endParaRPr lang="en-US">
              <a:cs typeface="Calibri"/>
            </a:endParaRP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3127463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normAutofit/>
          </a:bodyPr>
          <a:lstStyle/>
          <a:p>
            <a:pPr algn="ctr"/>
            <a:r>
              <a:rPr lang="en-US" sz="3200"/>
              <a:t>District Wide Budget Development Committee – Lisa Couch</a:t>
            </a:r>
          </a:p>
        </p:txBody>
      </p:sp>
      <p:sp>
        <p:nvSpPr>
          <p:cNvPr id="6" name="TextBox 5"/>
          <p:cNvSpPr txBox="1"/>
          <p:nvPr/>
        </p:nvSpPr>
        <p:spPr>
          <a:xfrm>
            <a:off x="1958071" y="2151085"/>
            <a:ext cx="7660990" cy="1477328"/>
          </a:xfrm>
          <a:prstGeom prst="rect">
            <a:avLst/>
          </a:prstGeom>
          <a:noFill/>
        </p:spPr>
        <p:txBody>
          <a:bodyPr wrap="square" lIns="91440" tIns="45720" rIns="91440" bIns="45720" rtlCol="0" anchor="t">
            <a:spAutoFit/>
          </a:bodyPr>
          <a:lstStyle/>
          <a:p>
            <a:pPr marL="285750" lvl="0" indent="-285750">
              <a:buFont typeface="Wingdings" panose="05000000000000000000" pitchFamily="2" charset="2"/>
              <a:buChar char="v"/>
            </a:pPr>
            <a:endParaRPr lang="en-US"/>
          </a:p>
          <a:p>
            <a:pPr marL="285750" indent="-285750">
              <a:buFont typeface="Wingdings" panose="05000000000000000000" pitchFamily="2" charset="2"/>
              <a:buChar char="v"/>
            </a:pPr>
            <a:r>
              <a:rPr lang="en-US">
                <a:cs typeface="Calibri"/>
              </a:rPr>
              <a:t>  KCCD Board Finance &amp; Audit Committee meeting on December 9 @ 2:00PM</a:t>
            </a:r>
          </a:p>
          <a:p>
            <a:pPr marL="742950" lvl="1" indent="-285750">
              <a:buFont typeface="Arial" panose="05000000000000000000" pitchFamily="2" charset="2"/>
              <a:buChar char="•"/>
            </a:pPr>
            <a:r>
              <a:rPr lang="en-US">
                <a:cs typeface="Calibri"/>
              </a:rPr>
              <a:t>Discuss district-wide reserve</a:t>
            </a:r>
          </a:p>
          <a:p>
            <a:pPr lvl="1"/>
            <a:endParaRPr lang="en-US">
              <a:cs typeface="Calibri"/>
            </a:endParaRPr>
          </a:p>
          <a:p>
            <a:pPr marL="285750" indent="-285750">
              <a:buFont typeface="Wingdings" panose="05000000000000000000" pitchFamily="2" charset="2"/>
              <a:buChar char="v"/>
            </a:pPr>
            <a:r>
              <a:rPr lang="en-US">
                <a:cs typeface="Calibri"/>
              </a:rPr>
              <a:t>  Subcommittees continuing their work on internal allocation model</a:t>
            </a: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2410736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normAutofit/>
          </a:bodyPr>
          <a:lstStyle/>
          <a:p>
            <a:pPr algn="ctr"/>
            <a:r>
              <a:rPr lang="en-US" sz="3200"/>
              <a:t>Institutional Effectiveness Committee (IEC) – Corey Marvin</a:t>
            </a:r>
          </a:p>
        </p:txBody>
      </p:sp>
      <p:sp>
        <p:nvSpPr>
          <p:cNvPr id="6" name="TextBox 5"/>
          <p:cNvSpPr txBox="1"/>
          <p:nvPr/>
        </p:nvSpPr>
        <p:spPr>
          <a:xfrm>
            <a:off x="1958071" y="2151085"/>
            <a:ext cx="6329680" cy="1477328"/>
          </a:xfrm>
          <a:prstGeom prst="rect">
            <a:avLst/>
          </a:prstGeom>
          <a:noFill/>
        </p:spPr>
        <p:txBody>
          <a:bodyPr wrap="square" lIns="91440" tIns="45720" rIns="91440" bIns="45720" rtlCol="0" anchor="t">
            <a:spAutoFit/>
          </a:bodyPr>
          <a:lstStyle/>
          <a:p>
            <a:pPr marL="285750" indent="-285750">
              <a:buFont typeface="Wingdings,Sans-Serif" panose="05000000000000000000" pitchFamily="2" charset="2"/>
              <a:buChar char="v"/>
            </a:pPr>
            <a:r>
              <a:rPr lang="en-US">
                <a:ea typeface="+mn-lt"/>
                <a:cs typeface="+mn-lt"/>
              </a:rPr>
              <a:t>Did not meet in November because of the holidays</a:t>
            </a:r>
          </a:p>
          <a:p>
            <a:pPr marL="285750" indent="-285750">
              <a:buFont typeface="Wingdings,Sans-Serif" panose="05000000000000000000" pitchFamily="2" charset="2"/>
              <a:buChar char="v"/>
            </a:pPr>
            <a:r>
              <a:rPr lang="en-US">
                <a:ea typeface="+mn-lt"/>
                <a:cs typeface="+mn-lt"/>
              </a:rPr>
              <a:t>Next meeting is January 28 (pending finals schedules)</a:t>
            </a:r>
            <a:endParaRPr lang="en-US"/>
          </a:p>
          <a:p>
            <a:pPr marL="285750" indent="-285750">
              <a:buFont typeface="Wingdings,Sans-Serif" panose="05000000000000000000" pitchFamily="2" charset="2"/>
              <a:buChar char="v"/>
            </a:pPr>
            <a:endParaRPr lang="en-US">
              <a:cs typeface="Calibri"/>
            </a:endParaRPr>
          </a:p>
          <a:p>
            <a:pPr marL="285750" indent="-285750">
              <a:buFont typeface="Wingdings,Sans-Serif" panose="05000000000000000000" pitchFamily="2" charset="2"/>
              <a:buChar char="v"/>
            </a:pPr>
            <a:r>
              <a:rPr lang="en-US">
                <a:cs typeface="Calibri"/>
              </a:rPr>
              <a:t>BUT we are scheduled for strategic planning in the spring...</a:t>
            </a:r>
          </a:p>
          <a:p>
            <a:pPr marL="285750" indent="-285750">
              <a:buFont typeface="Wingdings" panose="05000000000000000000" pitchFamily="2" charset="2"/>
              <a:buChar char="v"/>
            </a:pPr>
            <a:endParaRPr lang="en-US">
              <a:cs typeface="Calibri"/>
            </a:endParaRP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24029003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normAutofit/>
          </a:bodyPr>
          <a:lstStyle/>
          <a:p>
            <a:pPr algn="ctr"/>
            <a:r>
              <a:rPr lang="en-US" sz="3600"/>
              <a:t>Professional Development Committee – Corey Marvin</a:t>
            </a:r>
          </a:p>
        </p:txBody>
      </p:sp>
      <p:sp>
        <p:nvSpPr>
          <p:cNvPr id="6" name="TextBox 5"/>
          <p:cNvSpPr txBox="1"/>
          <p:nvPr/>
        </p:nvSpPr>
        <p:spPr>
          <a:xfrm>
            <a:off x="1958071" y="2151085"/>
            <a:ext cx="6329680" cy="1477328"/>
          </a:xfrm>
          <a:prstGeom prst="rect">
            <a:avLst/>
          </a:prstGeom>
          <a:noFill/>
        </p:spPr>
        <p:txBody>
          <a:bodyPr wrap="square" lIns="91440" tIns="45720" rIns="91440" bIns="45720" rtlCol="0" anchor="t">
            <a:spAutoFit/>
          </a:bodyPr>
          <a:lstStyle/>
          <a:p>
            <a:pPr marL="285750" indent="-285750">
              <a:buFont typeface="Wingdings,Sans-Serif" panose="05000000000000000000" pitchFamily="2" charset="2"/>
              <a:buChar char="v"/>
            </a:pPr>
            <a:r>
              <a:rPr lang="en-US">
                <a:ea typeface="+mn-lt"/>
                <a:cs typeface="+mn-lt"/>
              </a:rPr>
              <a:t>Last meeting: Wednesday, November 18.</a:t>
            </a:r>
          </a:p>
          <a:p>
            <a:pPr marL="742950" lvl="1" indent="-285750">
              <a:buFont typeface="Wingdings,Sans-Serif" panose="05000000000000000000" pitchFamily="2" charset="2"/>
              <a:buChar char="v"/>
            </a:pPr>
            <a:r>
              <a:rPr lang="en-US">
                <a:ea typeface="+mn-lt"/>
                <a:cs typeface="+mn-lt"/>
              </a:rPr>
              <a:t>Flex Day update</a:t>
            </a:r>
          </a:p>
          <a:p>
            <a:pPr marL="742950" lvl="1" indent="-285750">
              <a:buFont typeface="Wingdings,Sans-Serif" panose="05000000000000000000" pitchFamily="2" charset="2"/>
              <a:buChar char="v"/>
            </a:pPr>
            <a:r>
              <a:rPr lang="en-US">
                <a:ea typeface="+mn-lt"/>
                <a:cs typeface="+mn-lt"/>
              </a:rPr>
              <a:t>Climate survey discussion</a:t>
            </a:r>
          </a:p>
          <a:p>
            <a:pPr marL="285750" indent="-285750">
              <a:buFont typeface="Wingdings,Sans-Serif" panose="05000000000000000000" pitchFamily="2" charset="2"/>
              <a:buChar char="v"/>
            </a:pPr>
            <a:r>
              <a:rPr lang="en-US">
                <a:ea typeface="+mn-lt"/>
                <a:cs typeface="+mn-lt"/>
              </a:rPr>
              <a:t>Next meeting is scheduled for Wednesday, January 20, 2021</a:t>
            </a:r>
            <a:endParaRPr lang="en-US"/>
          </a:p>
          <a:p>
            <a:pPr marL="285750" indent="-285750">
              <a:buFont typeface="Wingdings" panose="05000000000000000000" pitchFamily="2" charset="2"/>
              <a:buChar char="v"/>
            </a:pPr>
            <a:endParaRPr lang="en-US"/>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18926237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lstStyle/>
          <a:p>
            <a:pPr algn="ctr"/>
            <a:r>
              <a:rPr lang="en-US"/>
              <a:t>Accreditation – Corey Marvin</a:t>
            </a:r>
          </a:p>
        </p:txBody>
      </p:sp>
      <p:sp>
        <p:nvSpPr>
          <p:cNvPr id="6" name="TextBox 5"/>
          <p:cNvSpPr txBox="1"/>
          <p:nvPr/>
        </p:nvSpPr>
        <p:spPr>
          <a:xfrm>
            <a:off x="1958071" y="2151085"/>
            <a:ext cx="6329680" cy="2862322"/>
          </a:xfrm>
          <a:prstGeom prst="rect">
            <a:avLst/>
          </a:prstGeom>
          <a:noFill/>
        </p:spPr>
        <p:txBody>
          <a:bodyPr wrap="square" lIns="91440" tIns="45720" rIns="91440" bIns="45720" rtlCol="0" anchor="t">
            <a:spAutoFit/>
          </a:bodyPr>
          <a:lstStyle/>
          <a:p>
            <a:pPr marL="285750" indent="-285750">
              <a:buFont typeface="Wingdings" panose="05000000000000000000" pitchFamily="2" charset="2"/>
              <a:buChar char="v"/>
            </a:pPr>
            <a:r>
              <a:rPr lang="en-US">
                <a:cs typeface="Calibri"/>
              </a:rPr>
              <a:t>No meetings planned</a:t>
            </a:r>
            <a:endParaRPr lang="en-US"/>
          </a:p>
          <a:p>
            <a:pPr marL="285750" indent="-285750">
              <a:buFont typeface="Wingdings" panose="05000000000000000000" pitchFamily="2" charset="2"/>
              <a:buChar char="v"/>
            </a:pPr>
            <a:endParaRPr lang="en-US">
              <a:cs typeface="Calibri"/>
            </a:endParaRPr>
          </a:p>
          <a:p>
            <a:pPr marL="285750" indent="-285750">
              <a:buFont typeface="Wingdings" panose="05000000000000000000" pitchFamily="2" charset="2"/>
              <a:buChar char="v"/>
            </a:pPr>
            <a:r>
              <a:rPr lang="en-US">
                <a:cs typeface="Calibri"/>
              </a:rPr>
              <a:t>BUT ACCJC required a report this week on our distance and correspondence education plans for the spring. Two previously un-submitted certificates were approved in perpetuity for DE delivery (LVN and EMT) and all prison programs were approved for correspondence education but for only the spring semester. If we have plans beyond that, we must submit formal substantive change proposals.</a:t>
            </a:r>
          </a:p>
          <a:p>
            <a:pPr marL="285750" indent="-285750">
              <a:buFont typeface="Wingdings" panose="05000000000000000000" pitchFamily="2" charset="2"/>
              <a:buChar char="v"/>
            </a:pPr>
            <a:endParaRPr lang="en-US">
              <a:cs typeface="Calibri"/>
            </a:endParaRP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3285780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8230" y="5379514"/>
            <a:ext cx="10113645" cy="822960"/>
          </a:xfrm>
        </p:spPr>
        <p:txBody>
          <a:bodyPr>
            <a:normAutofit/>
          </a:bodyPr>
          <a:lstStyle/>
          <a:p>
            <a:pPr algn="ctr"/>
            <a:r>
              <a:rPr lang="en-US" sz="4000"/>
              <a:t>The End</a:t>
            </a:r>
          </a:p>
        </p:txBody>
      </p:sp>
      <p:pic>
        <p:nvPicPr>
          <p:cNvPr id="6" name="Picture 5"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1350" y="180374"/>
            <a:ext cx="3124200" cy="3124200"/>
          </a:xfrm>
          <a:prstGeom prst="rect">
            <a:avLst/>
          </a:prstGeom>
        </p:spPr>
      </p:pic>
    </p:spTree>
    <p:extLst>
      <p:ext uri="{BB962C8B-B14F-4D97-AF65-F5344CB8AC3E}">
        <p14:creationId xmlns:p14="http://schemas.microsoft.com/office/powerpoint/2010/main" val="3420152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3149" y="2942372"/>
            <a:ext cx="10058400" cy="914400"/>
          </a:xfrm>
        </p:spPr>
        <p:txBody>
          <a:bodyPr>
            <a:normAutofit fontScale="90000"/>
          </a:bodyPr>
          <a:lstStyle/>
          <a:p>
            <a:pPr algn="ctr"/>
            <a:r>
              <a:rPr lang="en-US"/>
              <a:t/>
            </a:r>
            <a:br>
              <a:rPr lang="en-US"/>
            </a:br>
            <a:r>
              <a:rPr lang="en-US"/>
              <a:t/>
            </a:r>
            <a:br>
              <a:rPr lang="en-US"/>
            </a:br>
            <a:r>
              <a:rPr lang="en-US"/>
              <a:t/>
            </a:r>
            <a:br>
              <a:rPr lang="en-US"/>
            </a:br>
            <a:r>
              <a:rPr lang="en-US"/>
              <a:t/>
            </a:r>
            <a:br>
              <a:rPr lang="en-US"/>
            </a:br>
            <a:r>
              <a:rPr lang="en-US"/>
              <a:t/>
            </a:r>
            <a:br>
              <a:rPr lang="en-US"/>
            </a:br>
            <a:r>
              <a:rPr lang="en-US"/>
              <a:t/>
            </a:r>
            <a:br>
              <a:rPr lang="en-US"/>
            </a:br>
            <a:r>
              <a:rPr lang="en-US" sz="5300" dirty="0"/>
              <a:t>Reporting Committees</a:t>
            </a:r>
          </a:p>
        </p:txBody>
      </p:sp>
      <p:sp>
        <p:nvSpPr>
          <p:cNvPr id="6" name="TextBox 5"/>
          <p:cNvSpPr txBox="1"/>
          <p:nvPr/>
        </p:nvSpPr>
        <p:spPr>
          <a:xfrm>
            <a:off x="1958071" y="2151085"/>
            <a:ext cx="6329680" cy="646331"/>
          </a:xfrm>
          <a:prstGeom prst="rect">
            <a:avLst/>
          </a:prstGeom>
          <a:noFill/>
        </p:spPr>
        <p:txBody>
          <a:bodyPr wrap="square" rtlCol="0">
            <a:spAutoFit/>
          </a:bodyPr>
          <a:lstStyle/>
          <a:p>
            <a:pPr marL="285750" lvl="0" indent="-285750">
              <a:buFont typeface="Wingdings" panose="05000000000000000000" pitchFamily="2" charset="2"/>
              <a:buChar char="v"/>
            </a:pPr>
            <a:endParaRPr lang="en-US"/>
          </a:p>
          <a:p>
            <a:pPr marL="285750" indent="-285750">
              <a:buFont typeface="Wingdings" panose="05000000000000000000" pitchFamily="2" charset="2"/>
              <a:buChar char="v"/>
            </a:pPr>
            <a:endParaRPr lang="en-US"/>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2942807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lstStyle/>
          <a:p>
            <a:pPr algn="ctr"/>
            <a:r>
              <a:rPr lang="en-US"/>
              <a:t>Facilities – Cody Pauxtis</a:t>
            </a:r>
          </a:p>
        </p:txBody>
      </p:sp>
      <p:sp>
        <p:nvSpPr>
          <p:cNvPr id="6" name="TextBox 5"/>
          <p:cNvSpPr txBox="1"/>
          <p:nvPr/>
        </p:nvSpPr>
        <p:spPr>
          <a:xfrm>
            <a:off x="1958071" y="2151085"/>
            <a:ext cx="8089792" cy="2308324"/>
          </a:xfrm>
          <a:prstGeom prst="rect">
            <a:avLst/>
          </a:prstGeom>
          <a:noFill/>
        </p:spPr>
        <p:txBody>
          <a:bodyPr wrap="square" lIns="91440" tIns="45720" rIns="91440" bIns="45720" rtlCol="0" anchor="t">
            <a:spAutoFit/>
          </a:bodyPr>
          <a:lstStyle/>
          <a:p>
            <a:pPr marL="285750" indent="-285750">
              <a:buFont typeface="Wingdings" panose="05000000000000000000" pitchFamily="2" charset="2"/>
              <a:buChar char="v"/>
            </a:pPr>
            <a:r>
              <a:rPr lang="en-US">
                <a:cs typeface="Calibri"/>
              </a:rPr>
              <a:t>HVAC: CO2 Sensors / Programming / MERV 13 Filters.</a:t>
            </a:r>
            <a:endParaRPr lang="en-US"/>
          </a:p>
          <a:p>
            <a:pPr marL="285750" indent="-285750">
              <a:buFont typeface="Wingdings" panose="05000000000000000000" pitchFamily="2" charset="2"/>
              <a:buChar char="v"/>
            </a:pPr>
            <a:r>
              <a:rPr lang="en-US">
                <a:cs typeface="Calibri" panose="020F0502020204030204"/>
              </a:rPr>
              <a:t>Automatic Faucets and Soap Dispensers.</a:t>
            </a:r>
          </a:p>
          <a:p>
            <a:pPr marL="285750" indent="-285750">
              <a:buFont typeface="Wingdings" panose="05000000000000000000" pitchFamily="2" charset="2"/>
              <a:buChar char="v"/>
            </a:pPr>
            <a:r>
              <a:rPr lang="en-US">
                <a:cs typeface="Calibri" panose="020F0502020204030204"/>
              </a:rPr>
              <a:t>New Equipment arriving 17 December.</a:t>
            </a:r>
          </a:p>
          <a:p>
            <a:pPr marL="285750" indent="-285750">
              <a:buFont typeface="Wingdings" panose="05000000000000000000" pitchFamily="2" charset="2"/>
              <a:buChar char="v"/>
            </a:pPr>
            <a:endParaRPr lang="en-US">
              <a:cs typeface="Calibri" panose="020F0502020204030204"/>
            </a:endParaRPr>
          </a:p>
          <a:p>
            <a:r>
              <a:rPr lang="en-US">
                <a:cs typeface="Calibri" panose="020F0502020204030204"/>
              </a:rPr>
              <a:t>***Event Forms Must route thru Crystal Leffler: </a:t>
            </a:r>
            <a:r>
              <a:rPr lang="en-US">
                <a:ea typeface="+mn-lt"/>
                <a:cs typeface="+mn-lt"/>
                <a:hlinkClick r:id="rId2"/>
              </a:rPr>
              <a:t>cleffler@cerrococo.edu</a:t>
            </a:r>
            <a:endParaRPr lang="en-US">
              <a:cs typeface="Calibri" panose="020F0502020204030204"/>
            </a:endParaRPr>
          </a:p>
          <a:p>
            <a:pPr marL="285750" indent="-285750">
              <a:buFont typeface="Wingdings" panose="05000000000000000000" pitchFamily="2" charset="2"/>
              <a:buChar char="v"/>
            </a:pPr>
            <a:endParaRPr lang="en-US">
              <a:cs typeface="Calibri" panose="020F0502020204030204"/>
            </a:endParaRPr>
          </a:p>
          <a:p>
            <a:pPr marL="285750" indent="-285750">
              <a:buFont typeface="Wingdings" panose="05000000000000000000" pitchFamily="2" charset="2"/>
              <a:buChar char="v"/>
            </a:pPr>
            <a:endParaRPr lang="en-US">
              <a:cs typeface="Calibri" panose="020F0502020204030204"/>
            </a:endParaRPr>
          </a:p>
          <a:p>
            <a:pPr marL="285750" indent="-285750">
              <a:buFont typeface="Wingdings" panose="05000000000000000000" pitchFamily="2" charset="2"/>
              <a:buChar char="v"/>
            </a:pPr>
            <a:endParaRPr lang="en-US">
              <a:cs typeface="Calibri" panose="020F0502020204030204"/>
            </a:endParaRPr>
          </a:p>
        </p:txBody>
      </p:sp>
      <p:pic>
        <p:nvPicPr>
          <p:cNvPr id="8" name="Picture 7" title="CCCC Logo"/>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3601332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normAutofit/>
          </a:bodyPr>
          <a:lstStyle/>
          <a:p>
            <a:pPr algn="ctr"/>
            <a:r>
              <a:rPr lang="en-US"/>
              <a:t>Safety &amp; Security – Kevin King</a:t>
            </a:r>
          </a:p>
        </p:txBody>
      </p:sp>
      <p:sp>
        <p:nvSpPr>
          <p:cNvPr id="6" name="TextBox 5"/>
          <p:cNvSpPr txBox="1"/>
          <p:nvPr/>
        </p:nvSpPr>
        <p:spPr>
          <a:xfrm>
            <a:off x="1958071" y="2151085"/>
            <a:ext cx="6329680" cy="2031325"/>
          </a:xfrm>
          <a:prstGeom prst="rect">
            <a:avLst/>
          </a:prstGeom>
          <a:noFill/>
        </p:spPr>
        <p:txBody>
          <a:bodyPr wrap="square" lIns="91440" tIns="45720" rIns="91440" bIns="45720" rtlCol="0" anchor="t">
            <a:spAutoFit/>
          </a:bodyPr>
          <a:lstStyle/>
          <a:p>
            <a:pPr marL="285750" indent="-285750">
              <a:buFont typeface="Wingdings" panose="05000000000000000000" pitchFamily="2" charset="2"/>
              <a:buChar char="v"/>
            </a:pPr>
            <a:r>
              <a:rPr lang="en-US">
                <a:cs typeface="Calibri"/>
              </a:rPr>
              <a:t>District Provided VAWA Training course</a:t>
            </a:r>
          </a:p>
          <a:p>
            <a:pPr marL="285750" indent="-285750">
              <a:buFont typeface="Wingdings" panose="05000000000000000000" pitchFamily="2" charset="2"/>
              <a:buChar char="v"/>
            </a:pPr>
            <a:endParaRPr lang="en-US">
              <a:cs typeface="Calibri"/>
            </a:endParaRPr>
          </a:p>
          <a:p>
            <a:pPr marL="285750" indent="-285750">
              <a:buFont typeface="Wingdings" panose="05000000000000000000" pitchFamily="2" charset="2"/>
              <a:buChar char="v"/>
            </a:pPr>
            <a:r>
              <a:rPr lang="en-US">
                <a:cs typeface="Calibri"/>
              </a:rPr>
              <a:t>Safety Committee Role as a support element to the COVID Response Team</a:t>
            </a:r>
          </a:p>
          <a:p>
            <a:pPr marL="285750" indent="-285750">
              <a:buFont typeface="Wingdings" panose="05000000000000000000" pitchFamily="2" charset="2"/>
              <a:buChar char="v"/>
            </a:pPr>
            <a:endParaRPr lang="en-US">
              <a:cs typeface="Calibri"/>
            </a:endParaRPr>
          </a:p>
          <a:p>
            <a:pPr marL="285750" indent="-285750">
              <a:buFont typeface="Wingdings" panose="05000000000000000000" pitchFamily="2" charset="2"/>
              <a:buChar char="v"/>
            </a:pPr>
            <a:r>
              <a:rPr lang="en-US">
                <a:cs typeface="Calibri"/>
              </a:rPr>
              <a:t>Removed December and January Meeting dates from Calendar</a:t>
            </a:r>
          </a:p>
          <a:p>
            <a:pPr marL="285750" indent="-285750">
              <a:buFont typeface="Wingdings" panose="05000000000000000000" pitchFamily="2" charset="2"/>
              <a:buChar char="v"/>
            </a:pPr>
            <a:endParaRPr lang="en-US">
              <a:cs typeface="Calibri"/>
            </a:endParaRP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2796747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normAutofit/>
          </a:bodyPr>
          <a:lstStyle/>
          <a:p>
            <a:pPr algn="ctr"/>
            <a:r>
              <a:rPr lang="en-US" sz="3600"/>
              <a:t>Technology Resource Team (TRT) – Mike Campbell</a:t>
            </a:r>
          </a:p>
        </p:txBody>
      </p:sp>
      <p:sp>
        <p:nvSpPr>
          <p:cNvPr id="6" name="TextBox 5"/>
          <p:cNvSpPr txBox="1"/>
          <p:nvPr/>
        </p:nvSpPr>
        <p:spPr>
          <a:xfrm>
            <a:off x="1958071" y="2151085"/>
            <a:ext cx="6329680" cy="1200329"/>
          </a:xfrm>
          <a:prstGeom prst="rect">
            <a:avLst/>
          </a:prstGeom>
          <a:noFill/>
        </p:spPr>
        <p:txBody>
          <a:bodyPr wrap="square" lIns="91440" tIns="45720" rIns="91440" bIns="45720" rtlCol="0" anchor="t">
            <a:spAutoFit/>
          </a:bodyPr>
          <a:lstStyle/>
          <a:p>
            <a:pPr marL="285750" indent="-285750">
              <a:buFont typeface="Wingdings" panose="05000000000000000000" pitchFamily="2" charset="2"/>
              <a:buChar char="v"/>
            </a:pPr>
            <a:r>
              <a:rPr lang="en-US">
                <a:cs typeface="Calibri"/>
              </a:rPr>
              <a:t>Did not meet in November because of the holidays</a:t>
            </a:r>
          </a:p>
          <a:p>
            <a:pPr marL="285750" indent="-285750">
              <a:buFont typeface="Wingdings" panose="05000000000000000000" pitchFamily="2" charset="2"/>
              <a:buChar char="v"/>
            </a:pPr>
            <a:r>
              <a:rPr lang="en-US">
                <a:cs typeface="Calibri"/>
              </a:rPr>
              <a:t>Next meeting is December 9th (pending finals schedules)</a:t>
            </a:r>
          </a:p>
          <a:p>
            <a:pPr marL="285750" indent="-285750">
              <a:buFont typeface="Wingdings" panose="05000000000000000000" pitchFamily="2" charset="2"/>
              <a:buChar char="v"/>
            </a:pPr>
            <a:endParaRPr lang="en-US">
              <a:cs typeface="Calibri"/>
            </a:endParaRPr>
          </a:p>
          <a:p>
            <a:pPr marL="285750" indent="-285750">
              <a:buFont typeface="Wingdings" panose="05000000000000000000" pitchFamily="2" charset="2"/>
              <a:buChar char="v"/>
            </a:pPr>
            <a:endParaRPr lang="en-US">
              <a:cs typeface="Calibri"/>
            </a:endParaRP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636055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normAutofit/>
          </a:bodyPr>
          <a:lstStyle/>
          <a:p>
            <a:pPr algn="ctr"/>
            <a:r>
              <a:rPr lang="en-US" sz="3200"/>
              <a:t>Student Success Support Programs (SSSP) – Heather Ostash</a:t>
            </a:r>
          </a:p>
        </p:txBody>
      </p:sp>
      <p:sp>
        <p:nvSpPr>
          <p:cNvPr id="6" name="TextBox 5"/>
          <p:cNvSpPr txBox="1"/>
          <p:nvPr/>
        </p:nvSpPr>
        <p:spPr>
          <a:xfrm>
            <a:off x="1958071" y="2151085"/>
            <a:ext cx="6329680" cy="646331"/>
          </a:xfrm>
          <a:prstGeom prst="rect">
            <a:avLst/>
          </a:prstGeom>
          <a:noFill/>
        </p:spPr>
        <p:txBody>
          <a:bodyPr wrap="square" rtlCol="0">
            <a:spAutoFit/>
          </a:bodyPr>
          <a:lstStyle/>
          <a:p>
            <a:pPr marL="285750" lvl="0" indent="-285750">
              <a:buFont typeface="Wingdings" panose="05000000000000000000" pitchFamily="2" charset="2"/>
              <a:buChar char="v"/>
            </a:pPr>
            <a:endParaRPr lang="en-US"/>
          </a:p>
          <a:p>
            <a:pPr marL="285750" indent="-285750">
              <a:buFont typeface="Wingdings" panose="05000000000000000000" pitchFamily="2" charset="2"/>
              <a:buChar char="v"/>
            </a:pPr>
            <a:endParaRPr lang="en-US"/>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pic>
        <p:nvPicPr>
          <p:cNvPr id="3" name="Picture 3" descr="A picture containing diagram&#10;&#10;Description automatically generated">
            <a:extLst>
              <a:ext uri="{FF2B5EF4-FFF2-40B4-BE49-F238E27FC236}">
                <a16:creationId xmlns:a16="http://schemas.microsoft.com/office/drawing/2014/main" id="{B55484F6-E833-4BF2-9524-FD71A1788F92}"/>
              </a:ext>
            </a:extLst>
          </p:cNvPr>
          <p:cNvPicPr>
            <a:picLocks noChangeAspect="1"/>
          </p:cNvPicPr>
          <p:nvPr/>
        </p:nvPicPr>
        <p:blipFill>
          <a:blip r:embed="rId3"/>
          <a:stretch>
            <a:fillRect/>
          </a:stretch>
        </p:blipFill>
        <p:spPr>
          <a:xfrm>
            <a:off x="1245079" y="2377810"/>
            <a:ext cx="2743200" cy="1872343"/>
          </a:xfrm>
          <a:prstGeom prst="rect">
            <a:avLst/>
          </a:prstGeom>
        </p:spPr>
      </p:pic>
      <p:sp>
        <p:nvSpPr>
          <p:cNvPr id="4" name="TextBox 3">
            <a:extLst>
              <a:ext uri="{FF2B5EF4-FFF2-40B4-BE49-F238E27FC236}">
                <a16:creationId xmlns:a16="http://schemas.microsoft.com/office/drawing/2014/main" id="{57C1B825-6424-4D79-B5FD-1F2157AB485B}"/>
              </a:ext>
            </a:extLst>
          </p:cNvPr>
          <p:cNvSpPr txBox="1"/>
          <p:nvPr/>
        </p:nvSpPr>
        <p:spPr>
          <a:xfrm>
            <a:off x="1108494" y="1863306"/>
            <a:ext cx="487104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a:t>Guided Pathways Scale of Adoption Assessment</a:t>
            </a:r>
          </a:p>
        </p:txBody>
      </p:sp>
      <p:sp>
        <p:nvSpPr>
          <p:cNvPr id="7" name="TextBox 6">
            <a:extLst>
              <a:ext uri="{FF2B5EF4-FFF2-40B4-BE49-F238E27FC236}">
                <a16:creationId xmlns:a16="http://schemas.microsoft.com/office/drawing/2014/main" id="{E03E421D-5226-42DF-8DEF-14F324BEE26D}"/>
              </a:ext>
            </a:extLst>
          </p:cNvPr>
          <p:cNvSpPr txBox="1"/>
          <p:nvPr/>
        </p:nvSpPr>
        <p:spPr>
          <a:xfrm>
            <a:off x="4867275" y="3343275"/>
            <a:ext cx="2743200" cy="203132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a:t>Not Occurring </a:t>
            </a:r>
            <a:endParaRPr lang="en-US">
              <a:cs typeface="Calibri"/>
            </a:endParaRPr>
          </a:p>
          <a:p>
            <a:pPr marL="285750" indent="-285750">
              <a:buFont typeface="Arial"/>
              <a:buChar char="•"/>
            </a:pPr>
            <a:r>
              <a:rPr lang="en-US">
                <a:cs typeface="Calibri"/>
              </a:rPr>
              <a:t>Not Systematic</a:t>
            </a:r>
          </a:p>
          <a:p>
            <a:pPr marL="285750" indent="-285750">
              <a:buFont typeface="Arial"/>
              <a:buChar char="•"/>
            </a:pPr>
            <a:r>
              <a:rPr lang="en-US">
                <a:cs typeface="Calibri"/>
              </a:rPr>
              <a:t>Planning to Scale</a:t>
            </a:r>
          </a:p>
          <a:p>
            <a:pPr marL="285750" indent="-285750">
              <a:buFont typeface="Arial"/>
              <a:buChar char="•"/>
            </a:pPr>
            <a:r>
              <a:rPr lang="en-US">
                <a:cs typeface="Calibri"/>
              </a:rPr>
              <a:t>Scaling in Progress</a:t>
            </a:r>
          </a:p>
          <a:p>
            <a:pPr marL="285750" indent="-285750">
              <a:buFont typeface="Arial"/>
              <a:buChar char="•"/>
            </a:pPr>
            <a:r>
              <a:rPr lang="en-US">
                <a:cs typeface="Calibri"/>
              </a:rPr>
              <a:t>At Scale</a:t>
            </a:r>
          </a:p>
          <a:p>
            <a:pPr marL="285750" indent="-285750">
              <a:buFont typeface="Arial"/>
              <a:buChar char="•"/>
            </a:pPr>
            <a:endParaRPr lang="en-US">
              <a:cs typeface="Calibri"/>
            </a:endParaRPr>
          </a:p>
          <a:p>
            <a:pPr marL="285750" indent="-285750">
              <a:buFont typeface="Arial"/>
              <a:buChar char="•"/>
            </a:pPr>
            <a:endParaRPr lang="en-US">
              <a:cs typeface="Calibri"/>
            </a:endParaRPr>
          </a:p>
        </p:txBody>
      </p:sp>
      <p:pic>
        <p:nvPicPr>
          <p:cNvPr id="9" name="Picture 9" descr="Chart, pie chart&#10;&#10;Description automatically generated">
            <a:extLst>
              <a:ext uri="{FF2B5EF4-FFF2-40B4-BE49-F238E27FC236}">
                <a16:creationId xmlns:a16="http://schemas.microsoft.com/office/drawing/2014/main" id="{5FB592A2-B514-493E-AE2F-6956795AA78D}"/>
              </a:ext>
            </a:extLst>
          </p:cNvPr>
          <p:cNvPicPr>
            <a:picLocks noChangeAspect="1"/>
          </p:cNvPicPr>
          <p:nvPr/>
        </p:nvPicPr>
        <p:blipFill>
          <a:blip r:embed="rId4"/>
          <a:stretch>
            <a:fillRect/>
          </a:stretch>
        </p:blipFill>
        <p:spPr>
          <a:xfrm>
            <a:off x="4494362" y="2164420"/>
            <a:ext cx="5561163" cy="2521969"/>
          </a:xfrm>
          <a:prstGeom prst="rect">
            <a:avLst/>
          </a:prstGeom>
        </p:spPr>
      </p:pic>
      <p:sp>
        <p:nvSpPr>
          <p:cNvPr id="10" name="TextBox 9">
            <a:extLst>
              <a:ext uri="{FF2B5EF4-FFF2-40B4-BE49-F238E27FC236}">
                <a16:creationId xmlns:a16="http://schemas.microsoft.com/office/drawing/2014/main" id="{8255DCF0-39BA-4903-9D02-DC9CC96BB6DA}"/>
              </a:ext>
            </a:extLst>
          </p:cNvPr>
          <p:cNvSpPr txBox="1"/>
          <p:nvPr/>
        </p:nvSpPr>
        <p:spPr>
          <a:xfrm>
            <a:off x="1300792" y="4435056"/>
            <a:ext cx="522329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a:t>Student Equity and Achievement Program – Update </a:t>
            </a:r>
          </a:p>
        </p:txBody>
      </p:sp>
      <p:pic>
        <p:nvPicPr>
          <p:cNvPr id="11" name="Picture 11" descr="A picture containing icon&#10;&#10;Description automatically generated">
            <a:extLst>
              <a:ext uri="{FF2B5EF4-FFF2-40B4-BE49-F238E27FC236}">
                <a16:creationId xmlns:a16="http://schemas.microsoft.com/office/drawing/2014/main" id="{0DBB70FD-E882-4F18-AB8E-9A896CED51DE}"/>
              </a:ext>
            </a:extLst>
          </p:cNvPr>
          <p:cNvPicPr>
            <a:picLocks noChangeAspect="1"/>
          </p:cNvPicPr>
          <p:nvPr/>
        </p:nvPicPr>
        <p:blipFill>
          <a:blip r:embed="rId5"/>
          <a:stretch>
            <a:fillRect/>
          </a:stretch>
        </p:blipFill>
        <p:spPr>
          <a:xfrm>
            <a:off x="1633268" y="4840078"/>
            <a:ext cx="2743200" cy="412751"/>
          </a:xfrm>
          <a:prstGeom prst="rect">
            <a:avLst/>
          </a:prstGeom>
        </p:spPr>
      </p:pic>
      <p:pic>
        <p:nvPicPr>
          <p:cNvPr id="12" name="Picture 12" descr="A picture containing text&#10;&#10;Description automatically generated">
            <a:extLst>
              <a:ext uri="{FF2B5EF4-FFF2-40B4-BE49-F238E27FC236}">
                <a16:creationId xmlns:a16="http://schemas.microsoft.com/office/drawing/2014/main" id="{35EDA495-63CF-46C1-96B5-90D9472613B9}"/>
              </a:ext>
            </a:extLst>
          </p:cNvPr>
          <p:cNvPicPr>
            <a:picLocks noChangeAspect="1"/>
          </p:cNvPicPr>
          <p:nvPr/>
        </p:nvPicPr>
        <p:blipFill>
          <a:blip r:embed="rId6"/>
          <a:stretch>
            <a:fillRect/>
          </a:stretch>
        </p:blipFill>
        <p:spPr>
          <a:xfrm>
            <a:off x="4609381" y="4758343"/>
            <a:ext cx="2743200" cy="1510748"/>
          </a:xfrm>
          <a:prstGeom prst="rect">
            <a:avLst/>
          </a:prstGeom>
        </p:spPr>
      </p:pic>
      <p:pic>
        <p:nvPicPr>
          <p:cNvPr id="13" name="Picture 13" descr="A picture containing text&#10;&#10;Description automatically generated">
            <a:extLst>
              <a:ext uri="{FF2B5EF4-FFF2-40B4-BE49-F238E27FC236}">
                <a16:creationId xmlns:a16="http://schemas.microsoft.com/office/drawing/2014/main" id="{9EED48AB-1F4F-4ADC-AFBB-CC79FA18E2B8}"/>
              </a:ext>
            </a:extLst>
          </p:cNvPr>
          <p:cNvPicPr>
            <a:picLocks noChangeAspect="1"/>
          </p:cNvPicPr>
          <p:nvPr/>
        </p:nvPicPr>
        <p:blipFill>
          <a:blip r:embed="rId7"/>
          <a:stretch>
            <a:fillRect/>
          </a:stretch>
        </p:blipFill>
        <p:spPr>
          <a:xfrm>
            <a:off x="1489494" y="5443545"/>
            <a:ext cx="2743200" cy="557288"/>
          </a:xfrm>
          <a:prstGeom prst="rect">
            <a:avLst/>
          </a:prstGeom>
        </p:spPr>
      </p:pic>
      <p:pic>
        <p:nvPicPr>
          <p:cNvPr id="14" name="Picture 14" descr="Table&#10;&#10;Description automatically generated">
            <a:extLst>
              <a:ext uri="{FF2B5EF4-FFF2-40B4-BE49-F238E27FC236}">
                <a16:creationId xmlns:a16="http://schemas.microsoft.com/office/drawing/2014/main" id="{ED9AB4E6-353C-497A-8436-09405A0ED301}"/>
              </a:ext>
            </a:extLst>
          </p:cNvPr>
          <p:cNvPicPr>
            <a:picLocks noChangeAspect="1"/>
          </p:cNvPicPr>
          <p:nvPr/>
        </p:nvPicPr>
        <p:blipFill>
          <a:blip r:embed="rId8"/>
          <a:stretch>
            <a:fillRect/>
          </a:stretch>
        </p:blipFill>
        <p:spPr>
          <a:xfrm>
            <a:off x="7959305" y="4801609"/>
            <a:ext cx="2743200" cy="1280443"/>
          </a:xfrm>
          <a:prstGeom prst="rect">
            <a:avLst/>
          </a:prstGeom>
        </p:spPr>
      </p:pic>
    </p:spTree>
    <p:extLst>
      <p:ext uri="{BB962C8B-B14F-4D97-AF65-F5344CB8AC3E}">
        <p14:creationId xmlns:p14="http://schemas.microsoft.com/office/powerpoint/2010/main" val="524286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normAutofit/>
          </a:bodyPr>
          <a:lstStyle/>
          <a:p>
            <a:pPr algn="ctr"/>
            <a:r>
              <a:rPr lang="en-US" sz="3600"/>
              <a:t>Incarcerated Students Education Program – Peter Fulks</a:t>
            </a:r>
          </a:p>
        </p:txBody>
      </p:sp>
      <p:sp>
        <p:nvSpPr>
          <p:cNvPr id="6" name="TextBox 5"/>
          <p:cNvSpPr txBox="1"/>
          <p:nvPr/>
        </p:nvSpPr>
        <p:spPr>
          <a:xfrm>
            <a:off x="1958071" y="2151085"/>
            <a:ext cx="6329680" cy="646331"/>
          </a:xfrm>
          <a:prstGeom prst="rect">
            <a:avLst/>
          </a:prstGeom>
          <a:noFill/>
        </p:spPr>
        <p:txBody>
          <a:bodyPr wrap="square" rtlCol="0">
            <a:spAutoFit/>
          </a:bodyPr>
          <a:lstStyle/>
          <a:p>
            <a:pPr marL="285750" lvl="0" indent="-285750">
              <a:buFont typeface="Wingdings" panose="05000000000000000000" pitchFamily="2" charset="2"/>
              <a:buChar char="v"/>
            </a:pPr>
            <a:endParaRPr lang="en-US"/>
          </a:p>
          <a:p>
            <a:pPr marL="285750" indent="-285750">
              <a:buFont typeface="Wingdings" panose="05000000000000000000" pitchFamily="2" charset="2"/>
              <a:buChar char="v"/>
            </a:pPr>
            <a:endParaRPr lang="en-US"/>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2972982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3149" y="3055279"/>
            <a:ext cx="10058400" cy="914400"/>
          </a:xfrm>
        </p:spPr>
        <p:txBody>
          <a:bodyPr>
            <a:normAutofit/>
          </a:bodyPr>
          <a:lstStyle/>
          <a:p>
            <a:pPr algn="ctr"/>
            <a:r>
              <a:rPr lang="en-US" sz="6000"/>
              <a:t>Discussion Items</a:t>
            </a:r>
          </a:p>
        </p:txBody>
      </p:sp>
      <p:sp>
        <p:nvSpPr>
          <p:cNvPr id="6" name="TextBox 5"/>
          <p:cNvSpPr txBox="1"/>
          <p:nvPr/>
        </p:nvSpPr>
        <p:spPr>
          <a:xfrm>
            <a:off x="1958071" y="2151085"/>
            <a:ext cx="6329680" cy="646331"/>
          </a:xfrm>
          <a:prstGeom prst="rect">
            <a:avLst/>
          </a:prstGeom>
          <a:noFill/>
        </p:spPr>
        <p:txBody>
          <a:bodyPr wrap="square" rtlCol="0">
            <a:spAutoFit/>
          </a:bodyPr>
          <a:lstStyle/>
          <a:p>
            <a:pPr marL="285750" lvl="0" indent="-285750">
              <a:buFont typeface="Wingdings" panose="05000000000000000000" pitchFamily="2" charset="2"/>
              <a:buChar char="v"/>
            </a:pPr>
            <a:endParaRPr lang="en-US"/>
          </a:p>
          <a:p>
            <a:pPr marL="285750" indent="-285750">
              <a:buFont typeface="Wingdings" panose="05000000000000000000" pitchFamily="2" charset="2"/>
              <a:buChar char="v"/>
            </a:pPr>
            <a:endParaRPr lang="en-US"/>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717707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3149" y="3055279"/>
            <a:ext cx="10058400" cy="914400"/>
          </a:xfrm>
        </p:spPr>
        <p:txBody>
          <a:bodyPr>
            <a:normAutofit/>
          </a:bodyPr>
          <a:lstStyle/>
          <a:p>
            <a:pPr algn="ctr"/>
            <a:r>
              <a:rPr lang="en-US" sz="6000"/>
              <a:t>Associated Committees</a:t>
            </a:r>
          </a:p>
        </p:txBody>
      </p:sp>
      <p:sp>
        <p:nvSpPr>
          <p:cNvPr id="6" name="TextBox 5"/>
          <p:cNvSpPr txBox="1"/>
          <p:nvPr/>
        </p:nvSpPr>
        <p:spPr>
          <a:xfrm>
            <a:off x="1958071" y="2151085"/>
            <a:ext cx="6329680" cy="646331"/>
          </a:xfrm>
          <a:prstGeom prst="rect">
            <a:avLst/>
          </a:prstGeom>
          <a:noFill/>
        </p:spPr>
        <p:txBody>
          <a:bodyPr wrap="square" rtlCol="0">
            <a:spAutoFit/>
          </a:bodyPr>
          <a:lstStyle/>
          <a:p>
            <a:pPr marL="285750" lvl="0" indent="-285750">
              <a:buFont typeface="Wingdings" panose="05000000000000000000" pitchFamily="2" charset="2"/>
              <a:buChar char="v"/>
            </a:pPr>
            <a:endParaRPr lang="en-US"/>
          </a:p>
          <a:p>
            <a:pPr marL="285750" indent="-285750">
              <a:buFont typeface="Wingdings" panose="05000000000000000000" pitchFamily="2" charset="2"/>
              <a:buChar char="v"/>
            </a:pPr>
            <a:endParaRPr lang="en-US"/>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2975995930"/>
      </p:ext>
    </p:extLst>
  </p:cSld>
  <p:clrMapOvr>
    <a:masterClrMapping/>
  </p:clrMapOvr>
</p:sld>
</file>

<file path=ppt/theme/theme1.xml><?xml version="1.0" encoding="utf-8"?>
<a:theme xmlns:a="http://schemas.openxmlformats.org/drawingml/2006/main" name="Retrospect">
  <a:themeElements>
    <a:clrScheme name="Custom 6">
      <a:dk1>
        <a:sysClr val="windowText" lastClr="000000"/>
      </a:dk1>
      <a:lt1>
        <a:sysClr val="window" lastClr="FFFFFF"/>
      </a:lt1>
      <a:dk2>
        <a:srgbClr val="344068"/>
      </a:dk2>
      <a:lt2>
        <a:srgbClr val="D9E0E6"/>
      </a:lt2>
      <a:accent1>
        <a:srgbClr val="A5A5A5"/>
      </a:accent1>
      <a:accent2>
        <a:srgbClr val="000072"/>
      </a:accent2>
      <a:accent3>
        <a:srgbClr val="0070C0"/>
      </a:accent3>
      <a:accent4>
        <a:srgbClr val="A5A5A5"/>
      </a:accent4>
      <a:accent5>
        <a:srgbClr val="000099"/>
      </a:accent5>
      <a:accent6>
        <a:srgbClr val="0070C0"/>
      </a:accent6>
      <a:hlink>
        <a:srgbClr val="969696"/>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90AC52987C0EA4F8969702B47D6BDCF" ma:contentTypeVersion="" ma:contentTypeDescription="Create a new document." ma:contentTypeScope="" ma:versionID="ee2cd9e8ebfaca520aa08cb23e3a4816">
  <xsd:schema xmlns:xsd="http://www.w3.org/2001/XMLSchema" xmlns:xs="http://www.w3.org/2001/XMLSchema" xmlns:p="http://schemas.microsoft.com/office/2006/metadata/properties" xmlns:ns2="454fd486-4e42-4a7f-bc2f-e2145d19cd8b" xmlns:ns3="ffba0a56-dfce-4d1b-b42e-42eaba50a1e8" targetNamespace="http://schemas.microsoft.com/office/2006/metadata/properties" ma:root="true" ma:fieldsID="9d052e11abe377f090f018a6c1aba787" ns2:_="" ns3:_="">
    <xsd:import namespace="454fd486-4e42-4a7f-bc2f-e2145d19cd8b"/>
    <xsd:import namespace="ffba0a56-dfce-4d1b-b42e-42eaba50a1e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4fd486-4e42-4a7f-bc2f-e2145d19cd8b"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fba0a56-dfce-4d1b-b42e-42eaba50a1e8"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70F46BF-C982-4A8A-B16C-040DCC09E11C}">
  <ds:schemaRefs>
    <ds:schemaRef ds:uri="http://schemas.microsoft.com/sharepoint/v3/contenttype/forms"/>
  </ds:schemaRefs>
</ds:datastoreItem>
</file>

<file path=customXml/itemProps2.xml><?xml version="1.0" encoding="utf-8"?>
<ds:datastoreItem xmlns:ds="http://schemas.openxmlformats.org/officeDocument/2006/customXml" ds:itemID="{8BF4FC34-A275-4244-B2FA-6838688B9DD0}">
  <ds:schemaRefs>
    <ds:schemaRef ds:uri="454fd486-4e42-4a7f-bc2f-e2145d19cd8b"/>
    <ds:schemaRef ds:uri="ffba0a56-dfce-4d1b-b42e-42eaba50a1e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0FC7A20D-C44E-4CDE-8FA4-C1D65D8E5EE6}">
  <ds:schemaRefs>
    <ds:schemaRef ds:uri="http://www.w3.org/XML/1998/namespace"/>
    <ds:schemaRef ds:uri="http://schemas.microsoft.com/office/2006/documentManagement/types"/>
    <ds:schemaRef ds:uri="http://purl.org/dc/dcmitype/"/>
    <ds:schemaRef ds:uri="http://purl.org/dc/terms/"/>
    <ds:schemaRef ds:uri="http://schemas.microsoft.com/office/infopath/2007/PartnerControls"/>
    <ds:schemaRef ds:uri="454fd486-4e42-4a7f-bc2f-e2145d19cd8b"/>
    <ds:schemaRef ds:uri="http://purl.org/dc/elements/1.1/"/>
    <ds:schemaRef ds:uri="http://schemas.openxmlformats.org/package/2006/metadata/core-properties"/>
    <ds:schemaRef ds:uri="http://schemas.microsoft.com/office/2006/metadata/properties"/>
    <ds:schemaRef ds:uri="ffba0a56-dfce-4d1b-b42e-42eaba50a1e8"/>
  </ds:schemaRefs>
</ds:datastoreItem>
</file>

<file path=docProps/app.xml><?xml version="1.0" encoding="utf-8"?>
<Properties xmlns="http://schemas.openxmlformats.org/officeDocument/2006/extended-properties" xmlns:vt="http://schemas.openxmlformats.org/officeDocument/2006/docPropsVTypes">
  <Template>Retrospect</Template>
  <TotalTime>0</TotalTime>
  <Words>357</Words>
  <Application>Microsoft Office PowerPoint</Application>
  <PresentationFormat>Widescreen</PresentationFormat>
  <Paragraphs>57</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Wingdings</vt:lpstr>
      <vt:lpstr>Wingdings,Sans-Serif</vt:lpstr>
      <vt:lpstr>Retrospect</vt:lpstr>
      <vt:lpstr>College Council</vt:lpstr>
      <vt:lpstr>      Reporting Committees</vt:lpstr>
      <vt:lpstr>Facilities – Cody Pauxtis</vt:lpstr>
      <vt:lpstr>Safety &amp; Security – Kevin King</vt:lpstr>
      <vt:lpstr>Technology Resource Team (TRT) – Mike Campbell</vt:lpstr>
      <vt:lpstr>Student Success Support Programs (SSSP) – Heather Ostash</vt:lpstr>
      <vt:lpstr>Incarcerated Students Education Program – Peter Fulks</vt:lpstr>
      <vt:lpstr>Discussion Items</vt:lpstr>
      <vt:lpstr>Associated Committees</vt:lpstr>
      <vt:lpstr>Budget Development – Lisa Couch</vt:lpstr>
      <vt:lpstr>District Wide Budget Development Committee – Lisa Couch</vt:lpstr>
      <vt:lpstr>Institutional Effectiveness Committee (IEC) – Corey Marvin</vt:lpstr>
      <vt:lpstr>Professional Development Committee – Corey Marvin</vt:lpstr>
      <vt:lpstr>Accreditation – Corey Marvin</vt:lpstr>
      <vt:lpstr>The End</vt:lpstr>
    </vt:vector>
  </TitlesOfParts>
  <Company>Cerro Coso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Vision for the Future</dc:title>
  <dc:creator>Natalie Dorrell</dc:creator>
  <cp:lastModifiedBy>Jennifer Curtis</cp:lastModifiedBy>
  <cp:revision>7</cp:revision>
  <cp:lastPrinted>2016-05-02T20:11:30Z</cp:lastPrinted>
  <dcterms:created xsi:type="dcterms:W3CDTF">2016-04-19T18:59:44Z</dcterms:created>
  <dcterms:modified xsi:type="dcterms:W3CDTF">2020-12-11T17:01:30Z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0x010100390AC52987C0EA4F8969702B47D6BDCF</vt:lpwstr>
  </property>
</Properties>
</file>